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3"/>
  </p:notesMasterIdLst>
  <p:sldIdLst>
    <p:sldId id="256" r:id="rId2"/>
    <p:sldId id="4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479" r:id="rId117"/>
    <p:sldId id="480" r:id="rId118"/>
    <p:sldId id="481" r:id="rId119"/>
    <p:sldId id="45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4" r:id="rId143"/>
    <p:sldId id="395" r:id="rId144"/>
    <p:sldId id="396" r:id="rId145"/>
    <p:sldId id="397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82" r:id="rId218"/>
    <p:sldId id="472" r:id="rId219"/>
    <p:sldId id="473" r:id="rId220"/>
    <p:sldId id="474" r:id="rId221"/>
    <p:sldId id="477" r:id="rId2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5142" autoAdjust="0"/>
  </p:normalViewPr>
  <p:slideViewPr>
    <p:cSldViewPr snapToGrid="0">
      <p:cViewPr varScale="1">
        <p:scale>
          <a:sx n="85" d="100"/>
          <a:sy n="85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27" Type="http://schemas.openxmlformats.org/officeDocument/2006/relationships/tableStyles" Target="tableStyle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9E1B55-A0A7-4C9C-88C1-3A5C6A402407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77780-F0EF-4B5F-9EE7-60A58DD1A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60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0E797-E484-44ED-A239-64277FE0E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AEF780-7320-4B43-AAED-F0481B300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ADA29-9491-4859-9181-7FF16AB45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494A5-A287-4BC2-9628-CAEB7FA73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AB12C-11BE-4545-8970-4F65D76F7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1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DC4A-48E1-4894-AB0F-ECF189B6A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3A79AF-2F79-4289-82BE-ACF7331CB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A497E-6F32-4A3E-9631-9FEF4E3F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876-23CE-485F-91A5-93B0D7B5E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C3A67-2B2D-4782-A5FC-1558D3626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92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C65FEE-76CC-4626-9E2D-08E2AE5A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0FEE0C-F39F-4476-BD95-0A51C0063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CEB6-F803-4EE6-BD88-E0B64245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313F-8991-4909-8B90-68DAAE9B2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196E-9AEE-4266-A151-D305A5D8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1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AC73-49A8-4235-8E54-344D7AE6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EFA66-1949-4BAC-90F3-260B28EA3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0DD6C3-C8F1-44C4-BE29-A7E192EC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68F96-8A2D-4D15-B72A-1BE3C6FBA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846B5-195C-4BDB-A0AF-D52035E08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380A0-ED64-48E0-B9C8-569F34825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18A2-E1D6-46C9-8CCF-84419AC38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29E5A-CABA-487F-AE98-B2464FC90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972CFD-82A6-4E60-9FAC-3680A827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C1E37-CA26-4C91-BC94-19E402DA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176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90AE-3661-46FF-922D-ABDF43758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7F269-6879-4ADA-9D67-9E61D80B23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9A5392-70F7-40A0-9BEE-B9444E872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528DA-CEFD-432F-AA8E-973376EC9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3101E-6DA9-4BB5-9C62-2B1B274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B6AD3F-0FA4-4FCD-8CF4-4BDCE746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23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3579-C57E-4CAA-AE08-EB0A27A3F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F1D69-90B6-45FB-94AB-78DB03F3A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3ABE15-19F6-4503-9F69-560255ABA2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1814A9-0046-41AA-B0C8-B677271002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253427-75E0-4324-B2A0-9259E9FCCF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802DE-660F-4CF9-9FB9-B17917E9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DEBBB8-E47D-430F-9694-B04E4DF2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CDFF6-B435-4DE5-8E43-DA133CB9B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C802-82B9-430F-AF07-4FF6DC33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20E669-09D2-43F6-AB7B-3AF5C3460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32034F-8122-4D3C-9EE0-617A3CB14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E3B17-ABDA-424E-B102-D92D2E373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4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070F9B-27B6-443F-B7CA-4AA7FA88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737043-2389-4029-A3C5-07CF5B3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DFBE5-75A1-478E-A662-031990DD4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4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4C8C0-3C08-4F40-B4CC-4CAACC3DC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038F9-DD32-4429-9398-92DA6F73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061104-CDD8-4454-9187-784049A2F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27858-962C-47B3-B661-436602064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DB0A0-7EEA-4508-8126-531639554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EBA5E-D2E0-4970-BD47-4AF19F43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85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A0DDF-7003-4C1A-BB44-664272A1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9AFDAF-27B1-41D4-96EE-1D6D1809E2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13798E-E3BF-427A-93E2-A4CB842E9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8CE11-06D0-4C84-88D7-842A952C2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6E090-6FA5-4A71-A070-BD7C0FA4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F01E9-BA6C-4C44-976B-36BBE214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49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C6DC07-5C6F-43AF-978F-0F0AF83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733" y="155574"/>
            <a:ext cx="10515600" cy="525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8E598-D0A2-47D2-BE89-F4EA0A3D2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119188"/>
            <a:ext cx="11320465" cy="5237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1382D-D076-4FF0-AD6E-A6E4C421BF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FEE21-E937-4C45-8E3F-E4D607BF6CD6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9047A-B6F8-4C3E-B8BF-24884C78A6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E5F2E0-67EC-4657-BD17-E180039DB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86C32C-9D72-4B82-AE06-40FB0010D58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http://www.northsouth.edu/newassets/images/nsu-photo/logo-4.png">
            <a:extLst>
              <a:ext uri="{FF2B5EF4-FFF2-40B4-BE49-F238E27FC236}">
                <a16:creationId xmlns:a16="http://schemas.microsoft.com/office/drawing/2014/main" id="{BC78909E-CBD6-46C2-8213-EF399003A3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95300" cy="3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36E5F5-5DCD-4E9C-8D7C-D19E489A294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958" y="54768"/>
            <a:ext cx="11001375" cy="4603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888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none" spc="0">
          <a:ln w="0"/>
          <a:solidFill>
            <a:srgbClr val="002060"/>
          </a:solidFill>
          <a:effectLst>
            <a:outerShdw blurRad="38100" dist="25400" dir="5400000" algn="ctr" rotWithShape="0">
              <a:srgbClr val="6E747A">
                <a:alpha val="43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70C0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C000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70C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B05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5810A-8FFF-4688-B886-2760516D3F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dirty="0"/>
              <a:t>CSE </a:t>
            </a:r>
            <a:r>
              <a:rPr lang="en-US" sz="4800" dirty="0" smtClean="0"/>
              <a:t>445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Lecture </a:t>
            </a:r>
            <a:r>
              <a:rPr lang="en-US" sz="4800" dirty="0" smtClean="0"/>
              <a:t>15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E02420-0B57-4C8C-9661-7D4661E7B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7050"/>
            <a:ext cx="9144000" cy="572583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/>
              <a:t>Random Forest - 2 &amp; T-SNE</a:t>
            </a:r>
            <a:endParaRPr lang="en-US" sz="2000" dirty="0"/>
          </a:p>
        </p:txBody>
      </p:sp>
      <p:sp>
        <p:nvSpPr>
          <p:cNvPr id="8" name="Freeform 14">
            <a:extLst>
              <a:ext uri="{FF2B5EF4-FFF2-40B4-BE49-F238E27FC236}">
                <a16:creationId xmlns:a16="http://schemas.microsoft.com/office/drawing/2014/main" id="{C66F2F30-5DC0-44A0-BFA6-E12F46ED16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 21">
            <a:extLst>
              <a:ext uri="{FF2B5EF4-FFF2-40B4-BE49-F238E27FC236}">
                <a16:creationId xmlns:a16="http://schemas.microsoft.com/office/drawing/2014/main" id="{85872F57-7F42-4F97-8391-DDC8D0054C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04DC2037-48A0-4F22-B9D4-8EAEBC780A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4" name="Freeform 22">
            <a:extLst>
              <a:ext uri="{FF2B5EF4-FFF2-40B4-BE49-F238E27FC236}">
                <a16:creationId xmlns:a16="http://schemas.microsoft.com/office/drawing/2014/main" id="{0006CBFD-ADA0-43D1-9332-9C34CA1C76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2B931666-F28F-45F3-A074-66D2272D580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3" y="1050757"/>
            <a:ext cx="10010274" cy="56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8260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498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8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247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9077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577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159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965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646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560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532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63" y="901365"/>
            <a:ext cx="9705474" cy="54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706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8004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219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7551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461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76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780" y="2997386"/>
            <a:ext cx="10515600" cy="5254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T-SNE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95194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T-SNE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T-SNE is a dimensionality reduction method</a:t>
            </a:r>
          </a:p>
          <a:p>
            <a:r>
              <a:rPr lang="en-US" dirty="0" smtClean="0"/>
              <a:t>PCA tries to find global structure</a:t>
            </a:r>
          </a:p>
          <a:p>
            <a:pPr lvl="1"/>
            <a:r>
              <a:rPr lang="en-US" dirty="0" smtClean="0"/>
              <a:t>Low dimensional subspace</a:t>
            </a:r>
          </a:p>
          <a:p>
            <a:pPr lvl="1"/>
            <a:r>
              <a:rPr lang="en-US" dirty="0" smtClean="0"/>
              <a:t>Can lead to local inconsistencies</a:t>
            </a:r>
          </a:p>
          <a:p>
            <a:pPr lvl="2"/>
            <a:r>
              <a:rPr lang="en-US" dirty="0" smtClean="0"/>
              <a:t>Far away points can become nearest neighbors</a:t>
            </a:r>
          </a:p>
          <a:p>
            <a:r>
              <a:rPr lang="en-US" dirty="0" smtClean="0"/>
              <a:t>T-SNE tries to preserve local structure</a:t>
            </a:r>
          </a:p>
          <a:p>
            <a:pPr lvl="1"/>
            <a:r>
              <a:rPr lang="en-US" dirty="0" smtClean="0"/>
              <a:t>Low dimensional neighborhood should be the same as original neighborhood</a:t>
            </a:r>
          </a:p>
          <a:p>
            <a:r>
              <a:rPr lang="en-US" dirty="0" smtClean="0"/>
              <a:t>Unlike PCA almost only used for visualization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8701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Basic 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Encode high dimensional neighborhood information as a distribution</a:t>
            </a:r>
          </a:p>
          <a:p>
            <a:r>
              <a:rPr lang="en-US" dirty="0" smtClean="0"/>
              <a:t>Random walk between data points</a:t>
            </a:r>
          </a:p>
          <a:p>
            <a:r>
              <a:rPr lang="en-US" dirty="0" smtClean="0"/>
              <a:t>Find low dimensional points such that their neighborhood distribution is similar</a:t>
            </a:r>
          </a:p>
          <a:p>
            <a:r>
              <a:rPr lang="en-US" dirty="0" smtClean="0"/>
              <a:t>The </a:t>
            </a:r>
            <a:r>
              <a:rPr lang="en-US" dirty="0"/>
              <a:t>technique can be implemented via Barnes-Hut approximations, allowing it to be applied on large real-world </a:t>
            </a:r>
            <a:r>
              <a:rPr lang="en-US" dirty="0" smtClean="0"/>
              <a:t>datasets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3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MNIST dataset visualization using t-SNE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5081" y="975753"/>
            <a:ext cx="4757852" cy="52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560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53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33" y="681037"/>
            <a:ext cx="10042358" cy="564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4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0339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9934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252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862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699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49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849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31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660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4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6" y="681037"/>
            <a:ext cx="10587789" cy="59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5219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286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630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3591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998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211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079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315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893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9733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03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58" y="965534"/>
            <a:ext cx="10475495" cy="589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5828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1336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252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4179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8899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251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13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158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115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92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" y="681037"/>
            <a:ext cx="10635916" cy="598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1732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65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42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6192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303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697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4380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9076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7988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771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74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33" y="990600"/>
            <a:ext cx="9689432" cy="5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6109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5705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6968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089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7798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509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139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130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33587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8053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23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68" y="1103898"/>
            <a:ext cx="8518358" cy="479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694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9387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04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939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97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7472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1379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712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264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37824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0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42" y="85825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803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224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098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2420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289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859341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078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0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5470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9868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188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8" y="681037"/>
            <a:ext cx="10780295" cy="606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6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039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349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7424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427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2308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0886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641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8899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58395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0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404" y="3194609"/>
            <a:ext cx="10515600" cy="5254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Handling missing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641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116"/>
            <a:ext cx="9625263" cy="541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4447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7107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9086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330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1102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4014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9002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806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4775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5634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26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26" y="1081839"/>
            <a:ext cx="9641305" cy="542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770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3269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4943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137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9737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9219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44292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741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28" y="224118"/>
            <a:ext cx="10343943" cy="5818468"/>
          </a:xfrm>
        </p:spPr>
      </p:pic>
    </p:spTree>
    <p:extLst>
      <p:ext uri="{BB962C8B-B14F-4D97-AF65-F5344CB8AC3E}">
        <p14:creationId xmlns:p14="http://schemas.microsoft.com/office/powerpoint/2010/main" val="98815684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0840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41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9" y="681037"/>
            <a:ext cx="10507579" cy="591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4296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382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T-SNE is a powerful visualization technique</a:t>
            </a:r>
          </a:p>
          <a:p>
            <a:r>
              <a:rPr lang="en-US" dirty="0" smtClean="0"/>
              <a:t>It reduces the dimension by keeps the neighbors as close as possible</a:t>
            </a:r>
          </a:p>
          <a:p>
            <a:pPr lvl="1"/>
            <a:r>
              <a:rPr lang="en-US" dirty="0" smtClean="0"/>
              <a:t>Therefore could be used to check the performance of classification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89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33" y="1066799"/>
            <a:ext cx="9496926" cy="534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02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4" y="681037"/>
            <a:ext cx="10876547" cy="611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34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1" y="1146008"/>
            <a:ext cx="10154653" cy="571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6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33" y="862262"/>
            <a:ext cx="10202779" cy="57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117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79" y="1171073"/>
            <a:ext cx="9368589" cy="526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15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1" y="1176086"/>
            <a:ext cx="9673389" cy="54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63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33" y="681037"/>
            <a:ext cx="9689432" cy="5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5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7" y="1131233"/>
            <a:ext cx="8937812" cy="502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13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2" y="817144"/>
            <a:ext cx="10282989" cy="57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64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3" y="894347"/>
            <a:ext cx="9689432" cy="5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3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48" y="1161047"/>
            <a:ext cx="9272337" cy="521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61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6352"/>
            <a:ext cx="10170695" cy="572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78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1" y="1013660"/>
            <a:ext cx="9962147" cy="56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508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0" y="872289"/>
            <a:ext cx="10299032" cy="579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77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8" y="681037"/>
            <a:ext cx="10010274" cy="56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90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33" y="1022684"/>
            <a:ext cx="9176084" cy="51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948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52" y="924427"/>
            <a:ext cx="10234863" cy="575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64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33" y="1057775"/>
            <a:ext cx="9512968" cy="53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5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5" y="922420"/>
            <a:ext cx="10010274" cy="56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927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48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6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33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954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94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686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870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13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23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82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6" y="1062788"/>
            <a:ext cx="9817768" cy="552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591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5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50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6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391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64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59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886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6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76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9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11" y="1037723"/>
            <a:ext cx="9577137" cy="538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811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471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625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6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39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256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874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76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301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351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95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1" y="1083843"/>
            <a:ext cx="9609221" cy="540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406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175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861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245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23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5562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7257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57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44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910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20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42" y="943476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271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718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79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515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9260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687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051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305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418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730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4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2" y="1073817"/>
            <a:ext cx="9512968" cy="53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573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81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3942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6255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794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754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3699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934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85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424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53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2698</TotalTime>
  <Words>142</Words>
  <Application>Microsoft Office PowerPoint</Application>
  <PresentationFormat>Widescreen</PresentationFormat>
  <Paragraphs>23</Paragraphs>
  <Slides>221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25" baseType="lpstr">
      <vt:lpstr>Arial</vt:lpstr>
      <vt:lpstr>Calibri</vt:lpstr>
      <vt:lpstr>Calibri Light</vt:lpstr>
      <vt:lpstr>Office Theme</vt:lpstr>
      <vt:lpstr>CSE 445 Lecture 15</vt:lpstr>
      <vt:lpstr>Handling missing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T-SNE</vt:lpstr>
      <vt:lpstr>T-SNE</vt:lpstr>
      <vt:lpstr>Basic idea</vt:lpstr>
      <vt:lpstr>MNIST dataset visualization using t-SNE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327 Lecture 8</dc:title>
  <dc:creator>Mohammad Khan</dc:creator>
  <cp:lastModifiedBy>Mohammad Khan</cp:lastModifiedBy>
  <cp:revision>113</cp:revision>
  <dcterms:created xsi:type="dcterms:W3CDTF">2018-11-03T12:07:21Z</dcterms:created>
  <dcterms:modified xsi:type="dcterms:W3CDTF">2020-04-22T02:57:36Z</dcterms:modified>
</cp:coreProperties>
</file>